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4" r:id="rId5"/>
    <p:sldId id="263" r:id="rId6"/>
    <p:sldId id="261" r:id="rId7"/>
    <p:sldId id="262" r:id="rId8"/>
    <p:sldId id="265" r:id="rId9"/>
    <p:sldId id="266" r:id="rId10"/>
    <p:sldId id="267" r:id="rId11"/>
    <p:sldId id="269" r:id="rId12"/>
    <p:sldId id="268" r:id="rId13"/>
    <p:sldId id="272" r:id="rId14"/>
    <p:sldId id="271" r:id="rId15"/>
    <p:sldId id="270" r:id="rId16"/>
    <p:sldId id="273" r:id="rId17"/>
    <p:sldId id="276" r:id="rId18"/>
    <p:sldId id="275" r:id="rId19"/>
    <p:sldId id="274" r:id="rId20"/>
    <p:sldId id="278" r:id="rId21"/>
    <p:sldId id="293" r:id="rId22"/>
    <p:sldId id="294" r:id="rId23"/>
    <p:sldId id="279" r:id="rId24"/>
    <p:sldId id="277" r:id="rId25"/>
    <p:sldId id="280" r:id="rId26"/>
    <p:sldId id="281" r:id="rId27"/>
    <p:sldId id="282" r:id="rId28"/>
    <p:sldId id="283" r:id="rId29"/>
    <p:sldId id="284" r:id="rId30"/>
    <p:sldId id="285" r:id="rId31"/>
    <p:sldId id="287" r:id="rId32"/>
    <p:sldId id="292" r:id="rId33"/>
    <p:sldId id="291" r:id="rId34"/>
    <p:sldId id="290" r:id="rId35"/>
    <p:sldId id="286" r:id="rId36"/>
    <p:sldId id="289" r:id="rId37"/>
    <p:sldId id="258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A128D"/>
    <a:srgbClr val="430D3D"/>
    <a:srgbClr val="00B000"/>
    <a:srgbClr val="00D000"/>
    <a:srgbClr val="0068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4564D-DE37-4962-A936-9420F0C8090F}" type="datetimeFigureOut">
              <a:rPr lang="ru-RU" smtClean="0"/>
              <a:pPr/>
              <a:t>22.06.2018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10D3C-84B4-46D8-909C-90EC051BF0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4564D-DE37-4962-A936-9420F0C8090F}" type="datetimeFigureOut">
              <a:rPr lang="ru-RU" smtClean="0"/>
              <a:pPr/>
              <a:t>22.06.2018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10D3C-84B4-46D8-909C-90EC051BF0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4564D-DE37-4962-A936-9420F0C8090F}" type="datetimeFigureOut">
              <a:rPr lang="ru-RU" smtClean="0"/>
              <a:pPr/>
              <a:t>22.06.2018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10D3C-84B4-46D8-909C-90EC051BF0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4564D-DE37-4962-A936-9420F0C8090F}" type="datetimeFigureOut">
              <a:rPr lang="ru-RU" smtClean="0"/>
              <a:pPr/>
              <a:t>22.06.2018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10D3C-84B4-46D8-909C-90EC051BF0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4564D-DE37-4962-A936-9420F0C8090F}" type="datetimeFigureOut">
              <a:rPr lang="ru-RU" smtClean="0"/>
              <a:pPr/>
              <a:t>22.06.2018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10D3C-84B4-46D8-909C-90EC051BF0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4564D-DE37-4962-A936-9420F0C8090F}" type="datetimeFigureOut">
              <a:rPr lang="ru-RU" smtClean="0"/>
              <a:pPr/>
              <a:t>22.06.2018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10D3C-84B4-46D8-909C-90EC051BF0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4564D-DE37-4962-A936-9420F0C8090F}" type="datetimeFigureOut">
              <a:rPr lang="ru-RU" smtClean="0"/>
              <a:pPr/>
              <a:t>22.06.2018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10D3C-84B4-46D8-909C-90EC051BF0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4564D-DE37-4962-A936-9420F0C8090F}" type="datetimeFigureOut">
              <a:rPr lang="ru-RU" smtClean="0"/>
              <a:pPr/>
              <a:t>22.06.2018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10D3C-84B4-46D8-909C-90EC051BF0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4564D-DE37-4962-A936-9420F0C8090F}" type="datetimeFigureOut">
              <a:rPr lang="ru-RU" smtClean="0"/>
              <a:pPr/>
              <a:t>22.06.2018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10D3C-84B4-46D8-909C-90EC051BF0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4564D-DE37-4962-A936-9420F0C8090F}" type="datetimeFigureOut">
              <a:rPr lang="ru-RU" smtClean="0"/>
              <a:pPr/>
              <a:t>22.06.2018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10D3C-84B4-46D8-909C-90EC051BF0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4564D-DE37-4962-A936-9420F0C8090F}" type="datetimeFigureOut">
              <a:rPr lang="ru-RU" smtClean="0"/>
              <a:pPr/>
              <a:t>22.06.2018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10D3C-84B4-46D8-909C-90EC051BF0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14564D-DE37-4962-A936-9420F0C8090F}" type="datetimeFigureOut">
              <a:rPr lang="ru-RU" smtClean="0"/>
              <a:pPr/>
              <a:t>22.06.2018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E10D3C-84B4-46D8-909C-90EC051BF02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2&#1084;&#1083;%20&#1075;&#1088;&#1091;&#1087;&#1087;&#1072;\&#1084;&#1072;&#1089;&#1090;&#1077;&#1088;-&#1082;&#1083;&#1072;&#1089;&#1089;\&#1056;&#1077;&#1083;&#1072;&#1082;&#1089;%20&#1052;&#1072;&#1089;&#1090;&#1077;&#1088;-&#1082;&#1083;&#1072;&#1089;&#1089;.mp3" TargetMode="External"/><Relationship Id="rId5" Type="http://schemas.openxmlformats.org/officeDocument/2006/relationships/image" Target="../media/image38.png"/><Relationship Id="rId4" Type="http://schemas.openxmlformats.org/officeDocument/2006/relationships/image" Target="../media/image3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page365.ru/wp-content/uploads/2017/11/list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812" y="0"/>
            <a:ext cx="9120578" cy="68569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-19812" y="214290"/>
            <a:ext cx="905630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Мастер-класс</a:t>
            </a:r>
          </a:p>
          <a:p>
            <a:pPr algn="ctr"/>
            <a:r>
              <a:rPr lang="ru-RU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ля педагогов</a:t>
            </a:r>
          </a:p>
          <a:p>
            <a:pPr algn="ctr"/>
            <a:r>
              <a:rPr lang="ru-RU" sz="4800" b="1" dirty="0" smtClean="0">
                <a:solidFill>
                  <a:srgbClr val="AA12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«Наши руки не для скуки»</a:t>
            </a:r>
            <a:endParaRPr lang="ru-RU" sz="4800" b="1" dirty="0">
              <a:solidFill>
                <a:srgbClr val="AA128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71346" y="5286388"/>
            <a:ext cx="64294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Выполнила: воспитатель </a:t>
            </a:r>
            <a:r>
              <a:rPr lang="ru-RU" sz="24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Радкевич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Л.М.</a:t>
            </a:r>
          </a:p>
          <a:p>
            <a:pPr algn="ctr"/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МДОУ «Детский сад №10 «Радуга»,</a:t>
            </a:r>
          </a:p>
          <a:p>
            <a:pPr algn="ctr"/>
            <a:r>
              <a:rPr lang="ru-RU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Гаврилов-Ям</a:t>
            </a:r>
            <a:endParaRPr lang="ru-RU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ЛФ\Pictures\5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85720" y="0"/>
            <a:ext cx="864399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Разновидность аппликации в работе с цветной бумагой и клеем чаще называют 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коллажем.</a:t>
            </a:r>
            <a:b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том случае, если элементы фигур и фона в равной степени подвижны и монтируются на общую основу, — это 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инкрустация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мозаика.</a:t>
            </a:r>
            <a:endParaRPr lang="ru-RU" sz="28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428868"/>
            <a:ext cx="4616446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29256" y="2000240"/>
            <a:ext cx="3327931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ЛФ\Pictures\5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Конструирование из бумаги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(бумажное моделирование: изделия на основе коробочек, конусов; изготовление различных макетов) –  это уникальная технология, интересная и взрослым и детям, она позволяет создавать красочные игрушки, которые вписываются не только в сюжет игры, но и в интерьер.</a:t>
            </a:r>
            <a:endParaRPr lang="ru-RU" sz="28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2928934"/>
            <a:ext cx="3240088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0694" y="2428868"/>
            <a:ext cx="3492500" cy="409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43240" y="2643182"/>
            <a:ext cx="2555875" cy="393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ЛФ\Pictures\5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Оригами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- японское искусство складывания из бумаги фигурок людей, животных, геометрических тел. Игровая технология, бумажный конструктор, способствующий формированию устойчивого интереса к учебной деятельности.</a:t>
            </a:r>
          </a:p>
          <a:p>
            <a:endParaRPr lang="ru-RU" dirty="0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/>
          <a:srcRect r="1144"/>
          <a:stretch>
            <a:fillRect/>
          </a:stretch>
        </p:blipFill>
        <p:spPr bwMode="auto">
          <a:xfrm>
            <a:off x="4572000" y="2357430"/>
            <a:ext cx="4341813" cy="3590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5" name="Picture 1" descr="C:\Users\ЛФ\Pictures\image00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2357430"/>
            <a:ext cx="4071966" cy="37357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ЛФ\Pictures\5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0" y="0"/>
            <a:ext cx="91440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Модульное оригами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Поделки модульного оригами выполняются из нескольких частей- модулей.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Легкое движение рук и модули превращаются в зверей, птиц, корабли и даже рыцарские замки.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/>
          <a:srcRect l="5598"/>
          <a:stretch>
            <a:fillRect/>
          </a:stretch>
        </p:blipFill>
        <p:spPr bwMode="auto">
          <a:xfrm>
            <a:off x="428596" y="1763818"/>
            <a:ext cx="3571900" cy="4236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2" y="1833520"/>
            <a:ext cx="3843344" cy="4164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ЛФ\Pictures\5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Квиллинг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8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бумагокручение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 – искусство скручивать длинные и узкие полоски бумаги в спиральки, видоизменять их форму и составлять из полученных деталей объемные или плоские композиции.</a:t>
            </a:r>
            <a:endParaRPr lang="ru-RU" sz="28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8" descr="Фото0531"/>
          <p:cNvPicPr>
            <a:picLocks noChangeAspect="1" noChangeArrowheads="1"/>
          </p:cNvPicPr>
          <p:nvPr/>
        </p:nvPicPr>
        <p:blipFill>
          <a:blip r:embed="rId3"/>
          <a:srcRect l="3937"/>
          <a:stretch>
            <a:fillRect/>
          </a:stretch>
        </p:blipFill>
        <p:spPr bwMode="auto">
          <a:xfrm>
            <a:off x="428596" y="2000240"/>
            <a:ext cx="3968252" cy="4362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2000240"/>
            <a:ext cx="4043105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ЛФ\Pictures\5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32146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Торцевание 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 это своеобразный вид аппликации из бумаги (можно отнести к виду </a:t>
            </a:r>
            <a:r>
              <a:rPr lang="ru-RU" sz="28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квилинга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). В основе торцевания лежит принцип вырезания квадратиков из гофрированной бумаги нужного цвета и размера, в зависимости от выполняемого изделия. Вырезанные квадратики с помощью клея и зубочистки закрепляются на поверхности формы.</a:t>
            </a:r>
            <a:endParaRPr lang="ru-RU" sz="28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1" y="3214686"/>
            <a:ext cx="5040487" cy="2851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/>
          <a:srcRect t="12779"/>
          <a:stretch>
            <a:fillRect/>
          </a:stretch>
        </p:blipFill>
        <p:spPr bwMode="auto">
          <a:xfrm>
            <a:off x="5072066" y="2643182"/>
            <a:ext cx="2857500" cy="217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/>
          <a:srcRect r="6615"/>
          <a:stretch>
            <a:fillRect/>
          </a:stretch>
        </p:blipFill>
        <p:spPr bwMode="auto">
          <a:xfrm>
            <a:off x="5857884" y="4286256"/>
            <a:ext cx="2987675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ЛФ\Pictures\5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Торцеванием можно выполнить всевозможные панно, декоративные открытки, сюжетные композиции</a:t>
            </a:r>
            <a:endParaRPr lang="ru-RU" sz="28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3" y="1285860"/>
            <a:ext cx="5240225" cy="4195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8625" y="1285860"/>
            <a:ext cx="3429000" cy="4914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ЛФ\Pictures\5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0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Декупаж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очень популярная современная техника декорирования различных предметов: от небольших тарелочек и вазочек до вместительных комодов и шкафов</a:t>
            </a:r>
            <a:endParaRPr lang="ru-RU" sz="28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500174"/>
            <a:ext cx="2195513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16"/>
          <p:cNvPicPr>
            <a:picLocks noChangeAspect="1" noChangeArrowheads="1"/>
          </p:cNvPicPr>
          <p:nvPr/>
        </p:nvPicPr>
        <p:blipFill>
          <a:blip r:embed="rId4"/>
          <a:srcRect t="1199" r="964"/>
          <a:stretch>
            <a:fillRect/>
          </a:stretch>
        </p:blipFill>
        <p:spPr bwMode="auto">
          <a:xfrm>
            <a:off x="2643174" y="2000240"/>
            <a:ext cx="3168650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00760" y="1500175"/>
            <a:ext cx="2881312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ЛФ\Pictures\5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42844" y="0"/>
            <a:ext cx="478634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Техника </a:t>
            </a:r>
            <a:r>
              <a:rPr lang="ru-RU" sz="28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декупажа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тонкий слой бумаги с декоративным рисунком наклеивается на поверхность декорируемого предмета, создавая при этом иллюзию ручной росписи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. 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43504" y="3929066"/>
            <a:ext cx="400049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Декоративные узоры выпускаются на специальных салфетках для </a:t>
            </a:r>
            <a:r>
              <a:rPr lang="ru-RU" sz="28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декупажа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000628" y="214290"/>
            <a:ext cx="3877526" cy="3571900"/>
          </a:xfrm>
          <a:prstGeom prst="rect">
            <a:avLst/>
          </a:prstGeom>
          <a:noFill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/>
          <a:srcRect l="6720" t="5591" r="21001" b="5591"/>
          <a:stretch>
            <a:fillRect/>
          </a:stretch>
        </p:blipFill>
        <p:spPr bwMode="auto">
          <a:xfrm>
            <a:off x="571472" y="2786058"/>
            <a:ext cx="3857652" cy="3146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ЛФ\Pictures\5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214290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Кроме того, узор для </a:t>
            </a:r>
            <a:r>
              <a:rPr lang="ru-RU" sz="28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декупажа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можно вырезать и из обычной бумажной салфетки, из журнала, открытки, этикетки или даже из оберточной бумаги.</a:t>
            </a:r>
            <a:endParaRPr lang="ru-RU" sz="28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785926"/>
            <a:ext cx="4421954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1785926"/>
            <a:ext cx="4075953" cy="3641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ЛФ\Pictures\5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285720" y="571480"/>
            <a:ext cx="857256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AA12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 мастер-класса</a:t>
            </a: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AA12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формирование у педагогов представления о значении технологии «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бумагопластика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 в развитии мелкой моторики  и  творчества дошкольников.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720" y="2928934"/>
            <a:ext cx="8858279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AA12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sz="4400" dirty="0" smtClean="0">
                <a:solidFill>
                  <a:srgbClr val="AA12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познакомить педагогов с  видами «</a:t>
            </a:r>
            <a:r>
              <a:rPr lang="ru-RU" sz="28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бумагопластика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»,  показать приемы и этапы выполнения аппликации, закрепить теоретические знания в практической деятельности.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ЛФ\Pictures\5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42845" y="0"/>
            <a:ext cx="521497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Папье-маше -  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французски значит "жеванная бумага". Вся премудрость техники папье-маше заключается в оклеивании какой-нибудь формы кусочками мягкой бумаги в несколько слоев. </a:t>
            </a:r>
            <a:endParaRPr lang="ru-RU" sz="28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/>
          <a:srcRect r="5040"/>
          <a:stretch>
            <a:fillRect/>
          </a:stretch>
        </p:blipFill>
        <p:spPr bwMode="auto">
          <a:xfrm>
            <a:off x="5143504" y="214290"/>
            <a:ext cx="3851276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3000372"/>
            <a:ext cx="4664530" cy="3487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5143504" y="3571876"/>
            <a:ext cx="4000496" cy="2749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 в результате можно создать такие замечательные произведения, что вы не пожалеете потраченного времени.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ЛФ\Pictures\5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C:\Users\ЛФ\Pictures\100751748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1000108"/>
            <a:ext cx="2714644" cy="3901952"/>
          </a:xfrm>
          <a:prstGeom prst="rect">
            <a:avLst/>
          </a:prstGeom>
          <a:noFill/>
        </p:spPr>
      </p:pic>
      <p:pic>
        <p:nvPicPr>
          <p:cNvPr id="1027" name="Picture 3" descr="C:\Users\ЛФ\Pictures\coverbig (1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2285992"/>
            <a:ext cx="2577075" cy="3727174"/>
          </a:xfrm>
          <a:prstGeom prst="rect">
            <a:avLst/>
          </a:prstGeom>
          <a:noFill/>
        </p:spPr>
      </p:pic>
      <p:pic>
        <p:nvPicPr>
          <p:cNvPr id="1028" name="Picture 4" descr="C:\Users\ЛФ\Pictures\coverbig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29322" y="1071546"/>
            <a:ext cx="3009940" cy="3971796"/>
          </a:xfrm>
          <a:prstGeom prst="rect">
            <a:avLst/>
          </a:prstGeom>
          <a:noFill/>
        </p:spPr>
      </p:pic>
      <p:pic>
        <p:nvPicPr>
          <p:cNvPr id="1029" name="Picture 5" descr="C:\Users\ЛФ\Pictures\tehniki-raboty-s-bumagoi-bolshaya-entsiklopediya-anna-zaitseva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14744" y="2285992"/>
            <a:ext cx="3000396" cy="3937163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AA12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Рекомендуемая литература</a:t>
            </a:r>
            <a:endParaRPr lang="ru-RU" sz="4000" b="1" dirty="0">
              <a:solidFill>
                <a:srgbClr val="AA128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ЛФ\Pictures\5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214291"/>
            <a:ext cx="9144000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Агапова И.А., Давыдова М.А. 100 лучших оригами для детей. - М.: ООО ИКТЦ «Лада», 2010.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- Давыдова А.Н.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Бумагопластика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цветочные мотивы     </a:t>
            </a:r>
          </a:p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Издательство:Скрипторий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2007г.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1714488"/>
            <a:ext cx="9144000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О. Кирьянова Бумажные фантазии Издательство: "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Проф-Издат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" (2006)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А. Зайцева Техники работы с бумагой. Большая энциклопедия. Издательство: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Эксмо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2010г.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Кузнецова Е.М. Художественное моделирование и конструирование: программа, практические занятия с детьми 5-6 лет. - Волгоград: Учитель, 2011.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4286256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Данилина Т. А.,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Зедгенидзе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В. Я., Степина Н. М. В мире детских эмоций: Пособие для практических работников ДОУ. - М.: Айрис-пресс, 2004. - 160с.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ЛФ\Pictures\5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9697" name="Picture 1" descr="C:\Users\ЛФ\Pictures\Новая папка (2)\2.jpg"/>
          <p:cNvPicPr>
            <a:picLocks noChangeAspect="1" noChangeArrowheads="1"/>
          </p:cNvPicPr>
          <p:nvPr/>
        </p:nvPicPr>
        <p:blipFill>
          <a:blip r:embed="rId3"/>
          <a:srcRect t="3704" r="926" b="3704"/>
          <a:stretch>
            <a:fillRect/>
          </a:stretch>
        </p:blipFill>
        <p:spPr bwMode="auto">
          <a:xfrm>
            <a:off x="285720" y="714356"/>
            <a:ext cx="8481228" cy="592935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785918" y="0"/>
            <a:ext cx="53578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AA12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«Яблоня в цвету»</a:t>
            </a:r>
            <a:endParaRPr lang="ru-RU" sz="4400" b="1" dirty="0">
              <a:solidFill>
                <a:srgbClr val="AA128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ЛФ\Pictures\5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C:\Users\ЛФ\Pictures\Новая папка (2)\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1285874"/>
            <a:ext cx="8572560" cy="535783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Обводим лепесток цветка, складываем полоску белой бумаги «гармошкой», вырезаем по контуру.</a:t>
            </a:r>
            <a:endParaRPr lang="ru-RU" sz="32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елакс Мастер-класс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7572396" y="600076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ЛФ\Pictures\5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" name="Picture 2" descr="C:\Users\ЛФ\Pictures\Новая папка (2)\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214422"/>
            <a:ext cx="8572560" cy="535785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" y="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 помощью ножниц закручиваем края лепестков для того, чтобы придать им объём.</a:t>
            </a:r>
            <a:endParaRPr lang="ru-RU" sz="32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ЛФ\Pictures\5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4" name="Picture 2" descr="C:\Users\ЛФ\Pictures\Новая папка (2)\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571612"/>
            <a:ext cx="8572560" cy="5000630"/>
          </a:xfrm>
          <a:prstGeom prst="rect">
            <a:avLst/>
          </a:prstGeom>
          <a:noFill/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1" y="0"/>
            <a:ext cx="9144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Готовые лепестки склеиваем</a:t>
            </a:r>
            <a:r>
              <a:rPr kumimoji="0" lang="ru-RU" sz="3200" b="0" i="0" u="none" strike="noStrike" cap="none" normalizeH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 основания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формируя цветы яблони. На один цветок нужно 5 таких лепестков.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ЛФ\Pictures\5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098" name="Picture 2" descr="C:\Users\ЛФ\Pictures\Новая папка (2)\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285860"/>
            <a:ext cx="8715436" cy="528638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" y="0"/>
            <a:ext cx="91440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Ствол яблони наклеиваем на основу и приклеиваем к нему готовые цветы.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ЛФ\Pictures\5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122" name="Picture 2" descr="C:\Users\ЛФ\Pictures\Новая папка (2)\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428736"/>
            <a:ext cx="8643998" cy="514350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0"/>
            <a:ext cx="9144001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Вырезаем из бумаги маленькие лепесточки – это будут нераскрывшиеся бутоны цветов. С помощью ножниц придаем выпуклость и приклеиваем на кончики веток.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ЛФ\Pictures\5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146" name="Picture 2" descr="C:\Users\ЛФ\Pictures\Новая папка (2)\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500174"/>
            <a:ext cx="8501122" cy="500063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0"/>
            <a:ext cx="9144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того чтобы сделать листочки яблони, нужно  вырезать их из бумаги, сложенной «гармошкой».</a:t>
            </a:r>
          </a:p>
          <a:p>
            <a:pPr algn="ctr"/>
            <a:endParaRPr lang="ru-RU" sz="32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ЛФ\Pictures\5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00034" y="785794"/>
            <a:ext cx="8358246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err="1" smtClean="0">
                <a:solidFill>
                  <a:srgbClr val="AA12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Бумагопластику</a:t>
            </a:r>
            <a:r>
              <a:rPr lang="ru-RU" sz="44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44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широко используют в дизайне интерьеров, создании авангардной моды и других направлениях.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ЛФ\Pictures\5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170" name="Picture 2" descr="C:\Users\ЛФ\Pictures\Новая папка (2)\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000108"/>
            <a:ext cx="8572560" cy="564357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Готовый листок складываем пополам.</a:t>
            </a:r>
          </a:p>
          <a:p>
            <a:pPr algn="ctr"/>
            <a:endParaRPr lang="ru-RU" sz="32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ЛФ\Pictures\5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194" name="Picture 2" descr="C:\Users\ЛФ\Pictures\Новая папка (2)\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714488"/>
            <a:ext cx="8501122" cy="485775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0"/>
            <a:ext cx="9144001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Чтобы передать рельефность листочка, его прожилки, нужно готовую половинку листочка сложить «гармошкой» по диагонали. Готовые листочки приклеиваем к нашей ветке.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ЛФ\Pictures\5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9218" name="Picture 2" descr="C:\Users\ЛФ\Pictures\Новая папка (2)\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357298"/>
            <a:ext cx="8643998" cy="521497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0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Наносим клей в середину цветка, кладем раскрошенные горошинки от пенопласта в середину цветка и слегка придавливаем.</a:t>
            </a:r>
            <a:endParaRPr lang="ru-RU" sz="28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ЛФ\Pictures\5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42" name="Picture 2" descr="C:\Users\ЛФ\Pictures\Новая папка (2)\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071546"/>
            <a:ext cx="8501122" cy="542925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Бутоны и серединку цветов можно раскрасить </a:t>
            </a:r>
            <a:r>
              <a:rPr lang="ru-RU" sz="32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розовой</a:t>
            </a: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краской. </a:t>
            </a:r>
          </a:p>
          <a:p>
            <a:pPr algn="ctr"/>
            <a:endParaRPr lang="ru-RU" sz="32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ЛФ\Pictures\5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1266" name="Picture 2" descr="C:\Users\ЛФ\Pictures\Новая папка (2)\1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714488"/>
            <a:ext cx="8501122" cy="492922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" y="0"/>
            <a:ext cx="91440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Любая картина заслуживает красиво оформленную рамку! Ее можно </a:t>
            </a:r>
            <a:r>
              <a:rPr lang="ru-RU" sz="28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можно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сделать из бумаги. Скатываем с помощью карандаша и клея 4 бумажных трубочки – 2 длинных, 2 коротких.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ЛФ\Pictures\5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2290" name="Picture 2" descr="C:\Users\ЛФ\Pictures\Новая папка (2)\1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500174"/>
            <a:ext cx="8643998" cy="514350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" y="0"/>
            <a:ext cx="9144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Концы готовых трубочек срезаем наискосок так, чтобы их можно было состыковать друг с другом в уголках картины.</a:t>
            </a:r>
          </a:p>
          <a:p>
            <a:pPr algn="ctr"/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ЛФ\Pictures\5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3314" name="Picture 2" descr="C:\Users\ЛФ\Pictures\Новая папка (2)\1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000108"/>
            <a:ext cx="8501122" cy="564357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такой рамке ветка яблони выглядит почти как настоящая!</a:t>
            </a:r>
          </a:p>
          <a:p>
            <a:pPr algn="ctr"/>
            <a:endParaRPr lang="ru-RU" sz="32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ЛФ\Pictures\56326483646bf0f53f07106aca1d43fccacc906e44_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28596" y="2500306"/>
            <a:ext cx="80724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AA12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800" b="1" dirty="0">
              <a:solidFill>
                <a:srgbClr val="AA128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ЛФ\Pictures\5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142976" y="571480"/>
            <a:ext cx="70009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AA12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Понятие </a:t>
            </a:r>
            <a:r>
              <a:rPr lang="ru-RU" sz="4400" b="1" dirty="0" err="1" smtClean="0">
                <a:solidFill>
                  <a:srgbClr val="AA12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бумагопластики</a:t>
            </a:r>
            <a:endParaRPr lang="ru-RU" sz="4400" b="1" dirty="0">
              <a:solidFill>
                <a:srgbClr val="AA128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5720" y="1571612"/>
            <a:ext cx="857256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Бумагопластика</a:t>
            </a: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- искусство художественного моделирования из бумаги объемных композиций на плоскости и создания на основе моделей трехмерных бумажных скульптур.</a:t>
            </a:r>
          </a:p>
          <a:p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Другими словами, </a:t>
            </a:r>
            <a:r>
              <a:rPr lang="ru-RU" sz="3200" b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бумагопластика</a:t>
            </a: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— это искусство художественного моделирования из бумаги.</a:t>
            </a:r>
          </a:p>
          <a:p>
            <a:r>
              <a:rPr lang="ru-RU" b="1" dirty="0" smtClean="0"/>
              <a:t> 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ЛФ\Pictures\5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71472" y="714356"/>
            <a:ext cx="8143932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AA12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Цель </a:t>
            </a:r>
            <a:r>
              <a:rPr lang="ru-RU" sz="4400" b="1" dirty="0" err="1" smtClean="0">
                <a:solidFill>
                  <a:srgbClr val="AA12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бумагопластики</a:t>
            </a:r>
            <a:r>
              <a:rPr lang="ru-RU" sz="4400" b="1" dirty="0" smtClean="0">
                <a:solidFill>
                  <a:srgbClr val="AA12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Знакомство со свойствами бумаги, развитие творческих способностей, фантазии, воображения; развитие умения видеть целое и его части, развитие мелкой мускулатуры рук.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ЛФ\Pictures\5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857224" y="428604"/>
            <a:ext cx="77153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AA12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Техника </a:t>
            </a:r>
            <a:r>
              <a:rPr lang="ru-RU" sz="4400" b="1" dirty="0" err="1" smtClean="0">
                <a:solidFill>
                  <a:srgbClr val="AA12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бумагопластики</a:t>
            </a:r>
            <a:endParaRPr lang="ru-RU" sz="4400" b="1" dirty="0">
              <a:solidFill>
                <a:srgbClr val="AA128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214282" y="1428736"/>
            <a:ext cx="8715436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Аппликация ( плоская и объемная)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Оригами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Квилинг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Торцевание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Бумажное конструирование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(изделия на основе коробочек, конусов, цилиндров; изготовление различных макетов)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Декупаж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Папье-маше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ЛФ\Pictures\5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097" name="Picture 1" descr="C:\Users\ЛФ\Pictures\img5 (2).jpg"/>
          <p:cNvPicPr>
            <a:picLocks noChangeAspect="1" noChangeArrowheads="1"/>
          </p:cNvPicPr>
          <p:nvPr/>
        </p:nvPicPr>
        <p:blipFill>
          <a:blip r:embed="rId3"/>
          <a:srcRect l="21875" t="45312" r="21875" b="3125"/>
          <a:stretch>
            <a:fillRect/>
          </a:stretch>
        </p:blipFill>
        <p:spPr bwMode="auto">
          <a:xfrm>
            <a:off x="214282" y="1357298"/>
            <a:ext cx="8704852" cy="5165516"/>
          </a:xfrm>
          <a:prstGeom prst="rect">
            <a:avLst/>
          </a:prstGeom>
          <a:noFill/>
        </p:spPr>
      </p:pic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214282" y="0"/>
            <a:ext cx="8715436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технике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бумагопластики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используются различные инструменты – шилья, иглы, макетные ножи, скальпели, ножницы, кисти.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ЛФ\Pictures\5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71472" y="1071546"/>
            <a:ext cx="8143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214282" y="0"/>
            <a:ext cx="8715436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спользуется любая бумага, которую можно надрезать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Лекала, клей ПВА или момент прозрачный.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Бумага  вырезается, скручивается, складывается по прямым, круговым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 кривым линиям.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 r="9450" b="6299"/>
          <a:stretch>
            <a:fillRect/>
          </a:stretch>
        </p:blipFill>
        <p:spPr bwMode="auto">
          <a:xfrm>
            <a:off x="214282" y="2143116"/>
            <a:ext cx="4143404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 descr="C:\Users\ЛФ\Pictures\Новая папка (2)\1973_-bumagoplastik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4" y="2143116"/>
            <a:ext cx="4538662" cy="39290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ЛФ\Pictures\5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8"/>
          <p:cNvPicPr>
            <a:picLocks noChangeAspect="1" noChangeArrowheads="1"/>
          </p:cNvPicPr>
          <p:nvPr/>
        </p:nvPicPr>
        <p:blipFill>
          <a:blip r:embed="rId3"/>
          <a:srcRect r="116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3929058" y="285728"/>
            <a:ext cx="5214942" cy="5754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Аппликация </a:t>
            </a:r>
          </a:p>
          <a:p>
            <a:pPr algn="ctr"/>
            <a:r>
              <a:rPr lang="ru-RU" sz="28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(франц. </a:t>
            </a:r>
            <a:r>
              <a:rPr lang="ru-RU" sz="2800" b="1" i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аpplication</a:t>
            </a:r>
            <a:r>
              <a:rPr lang="ru-RU" sz="28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"прикладывание") 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 техника декоративного искусства, заключающаяся в вырезании фигур по контуру из какого-либо материала: разноцветной бумаги, картона, ткани, кожи и в прикреплении этих фигур к основе из другого материала, иного цвета и фактуры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430</TotalTime>
  <Words>874</Words>
  <Application>Microsoft Office PowerPoint</Application>
  <PresentationFormat>Экран (4:3)</PresentationFormat>
  <Paragraphs>69</Paragraphs>
  <Slides>37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ЛФ</dc:creator>
  <cp:lastModifiedBy>ЮЛЯ</cp:lastModifiedBy>
  <cp:revision>48</cp:revision>
  <dcterms:created xsi:type="dcterms:W3CDTF">2018-04-16T16:59:24Z</dcterms:created>
  <dcterms:modified xsi:type="dcterms:W3CDTF">2018-06-22T06:15:03Z</dcterms:modified>
</cp:coreProperties>
</file>